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sldIdLst>
    <p:sldId id="256" r:id="rId2"/>
    <p:sldId id="257" r:id="rId3"/>
    <p:sldId id="267" r:id="rId4"/>
    <p:sldId id="269" r:id="rId5"/>
    <p:sldId id="268" r:id="rId6"/>
    <p:sldId id="259" r:id="rId7"/>
    <p:sldId id="258" r:id="rId8"/>
    <p:sldId id="261" r:id="rId9"/>
    <p:sldId id="265" r:id="rId10"/>
    <p:sldId id="264" r:id="rId11"/>
    <p:sldId id="271" r:id="rId12"/>
    <p:sldId id="262" r:id="rId13"/>
    <p:sldId id="263" r:id="rId14"/>
    <p:sldId id="272" r:id="rId15"/>
    <p:sldId id="273" r:id="rId16"/>
    <p:sldId id="260" r:id="rId17"/>
    <p:sldId id="270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A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2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3892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6384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8034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573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2055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4786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6999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8279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222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899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25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00AF93-9C71-44F6-9F87-E90E1DB02100}" type="datetimeFigureOut">
              <a:rPr lang="zh-TW" altLang="en-US" smtClean="0"/>
              <a:t>2016/12/13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0448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 smtClean="0"/>
              <a:t>Cobot</a:t>
            </a:r>
            <a:r>
              <a:rPr lang="en-US" altLang="zh-TW" dirty="0" smtClean="0"/>
              <a:t> GDD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zh-TW" dirty="0"/>
              <a:t>沒朋友也能玩的遊戲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87838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行為方塊</a:t>
            </a: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2"/>
          <a:srcRect l="620" t="1713" r="2914" b="3279"/>
          <a:stretch/>
        </p:blipFill>
        <p:spPr>
          <a:xfrm>
            <a:off x="1935162" y="1381562"/>
            <a:ext cx="8321675" cy="535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4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So……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785" y="1485673"/>
            <a:ext cx="8944429" cy="503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855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User Interface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角色</a:t>
            </a:r>
            <a:r>
              <a:rPr lang="en-US" altLang="zh-TW" dirty="0"/>
              <a:t>CD</a:t>
            </a:r>
            <a:r>
              <a:rPr lang="zh-TW" altLang="zh-TW" dirty="0"/>
              <a:t>條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機器人士兵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機器人士兵相關資訊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不明生物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輔助角色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行為方塊群組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各種行為方塊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戰術編輯區</a:t>
            </a:r>
          </a:p>
          <a:p>
            <a:endParaRPr lang="zh-TW" altLang="en-US" dirty="0"/>
          </a:p>
        </p:txBody>
      </p:sp>
      <p:pic>
        <p:nvPicPr>
          <p:cNvPr id="4" name="圖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4972593" y="1576251"/>
            <a:ext cx="7027817" cy="387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36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戰鬥</a:t>
            </a:r>
            <a:r>
              <a:rPr lang="zh-TW" altLang="en-US" dirty="0"/>
              <a:t>前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5784934" cy="4351338"/>
          </a:xfrm>
        </p:spPr>
        <p:txBody>
          <a:bodyPr/>
          <a:lstStyle/>
          <a:p>
            <a:r>
              <a:rPr lang="zh-TW" altLang="zh-TW" dirty="0"/>
              <a:t>每個角色有自己的記憶體上限，在有限的記憶體空間內做出行為的取捨來編排方塊。</a:t>
            </a:r>
          </a:p>
          <a:p>
            <a:r>
              <a:rPr lang="zh-TW" altLang="zh-TW" dirty="0" smtClean="0"/>
              <a:t>每個行為方塊並不會限制使用對象也沒有使用限制，唯一的限制就只有記憶體的容量。</a:t>
            </a:r>
          </a:p>
          <a:p>
            <a:r>
              <a:rPr lang="zh-TW" altLang="zh-TW" dirty="0" smtClean="0"/>
              <a:t>確認</a:t>
            </a:r>
            <a:r>
              <a:rPr lang="zh-TW" altLang="zh-TW" dirty="0"/>
              <a:t>出擊後就不能在戰鬥中更換行為方塊。</a:t>
            </a:r>
            <a:endParaRPr lang="zh-TW" altLang="en-US" dirty="0"/>
          </a:p>
        </p:txBody>
      </p:sp>
      <p:grpSp>
        <p:nvGrpSpPr>
          <p:cNvPr id="18" name="群組 17"/>
          <p:cNvGrpSpPr/>
          <p:nvPr/>
        </p:nvGrpSpPr>
        <p:grpSpPr>
          <a:xfrm>
            <a:off x="6634162" y="365125"/>
            <a:ext cx="5248275" cy="5924550"/>
            <a:chOff x="6634162" y="365125"/>
            <a:chExt cx="5248275" cy="5924550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34162" y="365125"/>
              <a:ext cx="5248275" cy="5924550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65343" y="709612"/>
              <a:ext cx="990600" cy="752475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4"/>
            <a:srcRect t="2311" r="1716"/>
            <a:stretch/>
          </p:blipFill>
          <p:spPr>
            <a:xfrm>
              <a:off x="9657556" y="1114424"/>
              <a:ext cx="954881" cy="1107281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 rotWithShape="1">
            <a:blip r:embed="rId5"/>
            <a:srcRect l="1" t="1823" r="3077" b="2552"/>
            <a:stretch/>
          </p:blipFill>
          <p:spPr>
            <a:xfrm>
              <a:off x="10814050" y="1462087"/>
              <a:ext cx="960120" cy="1457325"/>
            </a:xfrm>
            <a:prstGeom prst="rect">
              <a:avLst/>
            </a:prstGeom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 rotWithShape="1">
            <a:blip r:embed="rId6"/>
            <a:srcRect l="1652" t="2468" r="2830" b="2468"/>
            <a:stretch/>
          </p:blipFill>
          <p:spPr>
            <a:xfrm>
              <a:off x="8478440" y="2520156"/>
              <a:ext cx="964406" cy="1466850"/>
            </a:xfrm>
            <a:prstGeom prst="rect">
              <a:avLst/>
            </a:prstGeom>
          </p:spPr>
        </p:pic>
        <p:sp>
          <p:nvSpPr>
            <p:cNvPr id="12" name="矩形 11"/>
            <p:cNvSpPr/>
            <p:nvPr/>
          </p:nvSpPr>
          <p:spPr>
            <a:xfrm>
              <a:off x="8478440" y="2491852"/>
              <a:ext cx="964406" cy="1495154"/>
            </a:xfrm>
            <a:prstGeom prst="rect">
              <a:avLst/>
            </a:prstGeom>
            <a:noFill/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8478440" y="2263251"/>
              <a:ext cx="964406" cy="426515"/>
            </a:xfrm>
            <a:prstGeom prst="rect">
              <a:avLst/>
            </a:prstGeom>
            <a:solidFill>
              <a:srgbClr val="00B0F0"/>
            </a:solidFill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3</a:t>
              </a:r>
              <a:r>
                <a:rPr lang="zh-TW" altLang="en-US" dirty="0" smtClean="0"/>
                <a:t>倍</a:t>
              </a:r>
              <a:endParaRPr lang="zh-TW" altLang="en-US" dirty="0"/>
            </a:p>
          </p:txBody>
        </p:sp>
        <p:pic>
          <p:nvPicPr>
            <p:cNvPr id="13" name="圖片 12"/>
            <p:cNvPicPr>
              <a:picLocks noChangeAspect="1"/>
            </p:cNvPicPr>
            <p:nvPr/>
          </p:nvPicPr>
          <p:blipFill rotWithShape="1">
            <a:blip r:embed="rId6"/>
            <a:srcRect l="1652" t="2468" r="2830" b="2468"/>
            <a:stretch/>
          </p:blipFill>
          <p:spPr>
            <a:xfrm>
              <a:off x="9621753" y="4034631"/>
              <a:ext cx="964406" cy="1466850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9648031" y="3371841"/>
              <a:ext cx="964406" cy="2129640"/>
            </a:xfrm>
            <a:prstGeom prst="rect">
              <a:avLst/>
            </a:prstGeom>
            <a:noFill/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9648031" y="3371841"/>
              <a:ext cx="964406" cy="426515"/>
            </a:xfrm>
            <a:prstGeom prst="rect">
              <a:avLst/>
            </a:prstGeom>
            <a:solidFill>
              <a:srgbClr val="00B0F0"/>
            </a:solidFill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3</a:t>
              </a:r>
              <a:r>
                <a:rPr lang="zh-TW" altLang="en-US" dirty="0" smtClean="0"/>
                <a:t>倍</a:t>
              </a:r>
              <a:endParaRPr lang="zh-TW" altLang="en-US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9677400" y="3776924"/>
              <a:ext cx="907256" cy="426515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IF</a:t>
              </a:r>
              <a:endParaRPr lang="zh-TW" altLang="en-US" dirty="0"/>
            </a:p>
          </p:txBody>
        </p:sp>
        <p:sp>
          <p:nvSpPr>
            <p:cNvPr id="17" name="矩形 16"/>
            <p:cNvSpPr/>
            <p:nvPr/>
          </p:nvSpPr>
          <p:spPr>
            <a:xfrm>
              <a:off x="9686924" y="3798357"/>
              <a:ext cx="888207" cy="1657088"/>
            </a:xfrm>
            <a:prstGeom prst="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3717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戰鬥</a:t>
            </a:r>
            <a:r>
              <a:rPr lang="zh-TW" altLang="en-US" dirty="0"/>
              <a:t>中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dirty="0"/>
              <a:t>玩家可以操控輔助機器人加快或減緩場上角色的速度。</a:t>
            </a:r>
          </a:p>
          <a:p>
            <a:pPr lvl="0"/>
            <a:r>
              <a:rPr lang="zh-TW" altLang="zh-TW" dirty="0"/>
              <a:t>在行為階段有可能因為被攻擊導致中斷現在行為。</a:t>
            </a:r>
          </a:p>
          <a:p>
            <a:pPr lvl="0"/>
            <a:r>
              <a:rPr lang="zh-TW" altLang="zh-TW" dirty="0"/>
              <a:t>先讓對方的血量全部歸零的一方獲勝。</a:t>
            </a:r>
          </a:p>
          <a:p>
            <a:endParaRPr lang="zh-TW" altLang="en-US" dirty="0"/>
          </a:p>
        </p:txBody>
      </p:sp>
      <p:grpSp>
        <p:nvGrpSpPr>
          <p:cNvPr id="20" name="群組 19"/>
          <p:cNvGrpSpPr/>
          <p:nvPr/>
        </p:nvGrpSpPr>
        <p:grpSpPr>
          <a:xfrm>
            <a:off x="3756660" y="3356609"/>
            <a:ext cx="6340542" cy="3352116"/>
            <a:chOff x="2514600" y="3333749"/>
            <a:chExt cx="6340542" cy="3352116"/>
          </a:xfrm>
        </p:grpSpPr>
        <p:pic>
          <p:nvPicPr>
            <p:cNvPr id="4" name="Picture 2" descr="http://4.bp.blogspot.com/-CWEUQIOWAfM/VRSzjiGlVYI/AAAAAAAAcDE/taNOg4SPlm0/s1600/2015-03-26_00465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4600" y="3333749"/>
              <a:ext cx="5075531" cy="3352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群組 4"/>
            <p:cNvGrpSpPr/>
            <p:nvPr/>
          </p:nvGrpSpPr>
          <p:grpSpPr>
            <a:xfrm>
              <a:off x="6893352" y="3333749"/>
              <a:ext cx="1961790" cy="3350012"/>
              <a:chOff x="8374212" y="365125"/>
              <a:chExt cx="3508230" cy="5924550"/>
            </a:xfrm>
          </p:grpSpPr>
          <p:pic>
            <p:nvPicPr>
              <p:cNvPr id="6" name="圖片 5"/>
              <p:cNvPicPr>
                <a:picLocks noChangeAspect="1"/>
              </p:cNvPicPr>
              <p:nvPr/>
            </p:nvPicPr>
            <p:blipFill rotWithShape="1">
              <a:blip r:embed="rId3"/>
              <a:srcRect l="33155"/>
              <a:stretch/>
            </p:blipFill>
            <p:spPr>
              <a:xfrm>
                <a:off x="8374212" y="365125"/>
                <a:ext cx="3508230" cy="5924550"/>
              </a:xfrm>
              <a:prstGeom prst="rect">
                <a:avLst/>
              </a:prstGeom>
            </p:spPr>
          </p:pic>
          <p:pic>
            <p:nvPicPr>
              <p:cNvPr id="7" name="圖片 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65343" y="709612"/>
                <a:ext cx="990600" cy="752475"/>
              </a:xfrm>
              <a:prstGeom prst="rect">
                <a:avLst/>
              </a:prstGeom>
            </p:spPr>
          </p:pic>
          <p:pic>
            <p:nvPicPr>
              <p:cNvPr id="8" name="圖片 7"/>
              <p:cNvPicPr>
                <a:picLocks noChangeAspect="1"/>
              </p:cNvPicPr>
              <p:nvPr/>
            </p:nvPicPr>
            <p:blipFill rotWithShape="1">
              <a:blip r:embed="rId5"/>
              <a:srcRect t="2311" r="1716"/>
              <a:stretch/>
            </p:blipFill>
            <p:spPr>
              <a:xfrm>
                <a:off x="9657556" y="1114424"/>
                <a:ext cx="954881" cy="1107281"/>
              </a:xfrm>
              <a:prstGeom prst="rect">
                <a:avLst/>
              </a:prstGeom>
            </p:spPr>
          </p:pic>
          <p:pic>
            <p:nvPicPr>
              <p:cNvPr id="9" name="圖片 8"/>
              <p:cNvPicPr>
                <a:picLocks noChangeAspect="1"/>
              </p:cNvPicPr>
              <p:nvPr/>
            </p:nvPicPr>
            <p:blipFill rotWithShape="1">
              <a:blip r:embed="rId6"/>
              <a:srcRect l="1" t="1823" r="3077" b="2552"/>
              <a:stretch/>
            </p:blipFill>
            <p:spPr>
              <a:xfrm>
                <a:off x="10814050" y="1462087"/>
                <a:ext cx="960120" cy="1457325"/>
              </a:xfrm>
              <a:prstGeom prst="rect">
                <a:avLst/>
              </a:prstGeom>
            </p:spPr>
          </p:pic>
          <p:pic>
            <p:nvPicPr>
              <p:cNvPr id="10" name="圖片 9"/>
              <p:cNvPicPr>
                <a:picLocks noChangeAspect="1"/>
              </p:cNvPicPr>
              <p:nvPr/>
            </p:nvPicPr>
            <p:blipFill rotWithShape="1">
              <a:blip r:embed="rId7"/>
              <a:srcRect l="1652" t="2468" r="2830" b="2468"/>
              <a:stretch/>
            </p:blipFill>
            <p:spPr>
              <a:xfrm>
                <a:off x="8478440" y="2520156"/>
                <a:ext cx="964406" cy="1466850"/>
              </a:xfrm>
              <a:prstGeom prst="rect">
                <a:avLst/>
              </a:prstGeom>
            </p:spPr>
          </p:pic>
          <p:sp>
            <p:nvSpPr>
              <p:cNvPr id="11" name="矩形 10"/>
              <p:cNvSpPr/>
              <p:nvPr/>
            </p:nvSpPr>
            <p:spPr>
              <a:xfrm>
                <a:off x="8478440" y="2491852"/>
                <a:ext cx="964406" cy="1495154"/>
              </a:xfrm>
              <a:prstGeom prst="rect">
                <a:avLst/>
              </a:prstGeom>
              <a:noFill/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8478440" y="2263251"/>
                <a:ext cx="964406" cy="426515"/>
              </a:xfrm>
              <a:prstGeom prst="rect">
                <a:avLst/>
              </a:prstGeom>
              <a:solidFill>
                <a:srgbClr val="00B0F0"/>
              </a:solidFill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 smtClean="0"/>
                  <a:t>3</a:t>
                </a:r>
                <a:r>
                  <a:rPr lang="zh-TW" altLang="en-US" dirty="0" smtClean="0"/>
                  <a:t>倍</a:t>
                </a:r>
                <a:endParaRPr lang="zh-TW" altLang="en-US" dirty="0"/>
              </a:p>
            </p:txBody>
          </p:sp>
          <p:pic>
            <p:nvPicPr>
              <p:cNvPr id="13" name="圖片 12"/>
              <p:cNvPicPr>
                <a:picLocks noChangeAspect="1"/>
              </p:cNvPicPr>
              <p:nvPr/>
            </p:nvPicPr>
            <p:blipFill rotWithShape="1">
              <a:blip r:embed="rId7"/>
              <a:srcRect l="1652" t="2468" r="2830" b="2468"/>
              <a:stretch/>
            </p:blipFill>
            <p:spPr>
              <a:xfrm>
                <a:off x="9621753" y="4034631"/>
                <a:ext cx="964406" cy="1466850"/>
              </a:xfrm>
              <a:prstGeom prst="rect">
                <a:avLst/>
              </a:prstGeom>
            </p:spPr>
          </p:pic>
          <p:sp>
            <p:nvSpPr>
              <p:cNvPr id="14" name="矩形 13"/>
              <p:cNvSpPr/>
              <p:nvPr/>
            </p:nvSpPr>
            <p:spPr>
              <a:xfrm>
                <a:off x="9648031" y="3371841"/>
                <a:ext cx="964406" cy="2129640"/>
              </a:xfrm>
              <a:prstGeom prst="rect">
                <a:avLst/>
              </a:prstGeom>
              <a:noFill/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9648031" y="3371841"/>
                <a:ext cx="964406" cy="426515"/>
              </a:xfrm>
              <a:prstGeom prst="rect">
                <a:avLst/>
              </a:prstGeom>
              <a:solidFill>
                <a:srgbClr val="00B0F0"/>
              </a:solidFill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 smtClean="0"/>
                  <a:t>3</a:t>
                </a:r>
                <a:r>
                  <a:rPr lang="zh-TW" altLang="en-US" dirty="0" smtClean="0"/>
                  <a:t>倍</a:t>
                </a:r>
                <a:endParaRPr lang="zh-TW" altLang="en-US" dirty="0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9677400" y="3776924"/>
                <a:ext cx="907256" cy="426515"/>
              </a:xfrm>
              <a:prstGeom prst="rect">
                <a:avLst/>
              </a:prstGeom>
              <a:solidFill>
                <a:srgbClr val="FFC000"/>
              </a:solidFill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 smtClean="0"/>
                  <a:t>IF</a:t>
                </a:r>
                <a:endParaRPr lang="zh-TW" altLang="en-US" dirty="0"/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9686924" y="3798357"/>
                <a:ext cx="888207" cy="1657088"/>
              </a:xfrm>
              <a:prstGeom prst="rect">
                <a:avLst/>
              </a:prstGeom>
              <a:noFill/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cxnSp>
        <p:nvCxnSpPr>
          <p:cNvPr id="22" name="直線接點 21"/>
          <p:cNvCxnSpPr/>
          <p:nvPr/>
        </p:nvCxnSpPr>
        <p:spPr>
          <a:xfrm flipV="1">
            <a:off x="6679406" y="3550920"/>
            <a:ext cx="1451134" cy="2626043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>
            <a:off x="7098506" y="6176963"/>
            <a:ext cx="1044364" cy="529658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972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戰鬥後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獲得新的行為方塊，有更多戰術選擇。</a:t>
            </a:r>
            <a:endParaRPr lang="en-US" altLang="zh-TW" dirty="0" smtClean="0"/>
          </a:p>
          <a:p>
            <a:r>
              <a:rPr lang="zh-TW" altLang="en-US" dirty="0" smtClean="0"/>
              <a:t>遭遇新的敵人。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761845" y="810075"/>
            <a:ext cx="3591955" cy="550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865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Development Schedule</a:t>
            </a:r>
            <a:endParaRPr lang="zh-TW" altLang="en-US" dirty="0"/>
          </a:p>
        </p:txBody>
      </p:sp>
      <p:pic>
        <p:nvPicPr>
          <p:cNvPr id="4" name="圖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610688" y="1690688"/>
            <a:ext cx="10970623" cy="237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20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風</a:t>
            </a:r>
            <a:r>
              <a:rPr lang="zh-TW" altLang="en-US" dirty="0"/>
              <a:t>險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zh-TW" dirty="0"/>
              <a:t>直覺好玩的行為方塊編輯</a:t>
            </a:r>
          </a:p>
          <a:p>
            <a:r>
              <a:rPr lang="en-US" altLang="zh-TW" dirty="0"/>
              <a:t>ATB</a:t>
            </a:r>
            <a:r>
              <a:rPr lang="zh-TW" altLang="zh-TW" dirty="0"/>
              <a:t>遊戲系統和這款遊戲的結合</a:t>
            </a:r>
          </a:p>
          <a:p>
            <a:r>
              <a:rPr lang="zh-TW" altLang="zh-TW" dirty="0"/>
              <a:t>多樣化的行為</a:t>
            </a:r>
            <a:r>
              <a:rPr lang="zh-TW" altLang="zh-TW" dirty="0" smtClean="0"/>
              <a:t>方塊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9080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Why create this game?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zh-TW" dirty="0"/>
              <a:t>玩遊戲常常找不到人一起玩，或者找到的人不擅長玩遊戲，一直扯後腿。那不如連隊友都是自己控制，完全按照你的想法行動，那不是太棒了嗎</a:t>
            </a:r>
            <a:r>
              <a:rPr lang="en-US" altLang="zh-TW" dirty="0"/>
              <a:t>!</a:t>
            </a:r>
            <a:endParaRPr lang="zh-TW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22165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altLang="zh-TW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Game Goals </a:t>
            </a:r>
            <a:endParaRPr lang="zh-TW" altLang="zh-TW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zh-TW" dirty="0"/>
              <a:t>將程式流程的概念遊戲加入遊戲中。</a:t>
            </a:r>
          </a:p>
          <a:p>
            <a:r>
              <a:rPr lang="zh-TW" altLang="zh-TW" dirty="0" smtClean="0"/>
              <a:t>在</a:t>
            </a:r>
            <a:r>
              <a:rPr lang="zh-TW" altLang="zh-TW" dirty="0"/>
              <a:t>不斷挑戰敵人的過程中，慢慢的分析出敵人的弱點。</a:t>
            </a:r>
          </a:p>
          <a:p>
            <a:r>
              <a:rPr lang="zh-TW" altLang="zh-TW" dirty="0"/>
              <a:t>角色間行動的配合，可能</a:t>
            </a:r>
            <a:r>
              <a:rPr lang="en-US" altLang="zh-TW" dirty="0"/>
              <a:t>1+1&gt;2</a:t>
            </a:r>
            <a:r>
              <a:rPr lang="zh-TW" altLang="zh-TW" dirty="0"/>
              <a:t>，也可能</a:t>
            </a:r>
            <a:r>
              <a:rPr lang="en-US" altLang="zh-TW" dirty="0"/>
              <a:t>1+1&lt;2</a:t>
            </a:r>
            <a:r>
              <a:rPr lang="zh-TW" altLang="zh-TW" dirty="0" smtClean="0"/>
              <a:t>。</a:t>
            </a:r>
            <a:endParaRPr lang="en-US" altLang="zh-TW" dirty="0" smtClean="0"/>
          </a:p>
          <a:p>
            <a:r>
              <a:rPr lang="zh-TW" altLang="zh-TW" dirty="0" smtClean="0"/>
              <a:t>能玩得很益智，也能玩得很暴力。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11041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the target audience? </a:t>
            </a:r>
            <a:r>
              <a:rPr lang="en-US" altLang="zh-TW" b="1" dirty="0"/>
              <a:t>	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zh-TW" dirty="0"/>
              <a:t>喜歡思考角色配合的戰略玩家。</a:t>
            </a:r>
          </a:p>
          <a:p>
            <a:r>
              <a:rPr lang="zh-TW" altLang="zh-TW" dirty="0"/>
              <a:t>喜歡角色間的配合攻擊，卻常常手殘按錯的玩家</a:t>
            </a:r>
            <a:r>
              <a:rPr lang="zh-TW" altLang="zh-TW" dirty="0" smtClean="0"/>
              <a:t>。</a:t>
            </a:r>
            <a:endParaRPr lang="en-US" altLang="zh-TW" dirty="0" smtClean="0"/>
          </a:p>
          <a:p>
            <a:r>
              <a:rPr lang="zh-TW" altLang="en-US" dirty="0" smtClean="0"/>
              <a:t>喜歡分析敵人，有耐心</a:t>
            </a:r>
            <a:r>
              <a:rPr lang="en-US" altLang="zh-TW" dirty="0" smtClean="0"/>
              <a:t>Try</a:t>
            </a:r>
            <a:r>
              <a:rPr lang="zh-TW" altLang="en-US" dirty="0" smtClean="0"/>
              <a:t> 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 </a:t>
            </a:r>
            <a:r>
              <a:rPr lang="en-US" altLang="zh-TW" dirty="0" smtClean="0"/>
              <a:t>Error</a:t>
            </a:r>
            <a:r>
              <a:rPr lang="zh-TW" altLang="en-US" dirty="0" smtClean="0"/>
              <a:t>的玩家。</a:t>
            </a:r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1378198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So……</a:t>
            </a:r>
            <a:endParaRPr lang="zh-TW" altLang="en-US" dirty="0"/>
          </a:p>
        </p:txBody>
      </p:sp>
      <p:pic>
        <p:nvPicPr>
          <p:cNvPr id="1026" name="Picture 2" descr="http://4.bp.blogspot.com/-CWEUQIOWAfM/VRSzjiGlVYI/AAAAAAAAcDE/taNOg4SPlm0/s1600/2015-03-26_0046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5" y="2185851"/>
            <a:ext cx="4927239" cy="318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4.bp.blogspot.com/-bk4IJzBujyQ/VSIwfsvnQOI/AAAAAAAAFNk/sgGej6Q5Ojs/s1600/Scratc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5430" y="2054996"/>
            <a:ext cx="5051445" cy="3910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5634588" y="2992955"/>
            <a:ext cx="79861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600" dirty="0" smtClean="0"/>
              <a:t>+</a:t>
            </a:r>
            <a:endParaRPr lang="zh-TW" altLang="en-US" sz="9600" dirty="0"/>
          </a:p>
        </p:txBody>
      </p:sp>
    </p:spTree>
    <p:extLst>
      <p:ext uri="{BB962C8B-B14F-4D97-AF65-F5344CB8AC3E}">
        <p14:creationId xmlns:p14="http://schemas.microsoft.com/office/powerpoint/2010/main" val="882060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altLang="zh-TW" sz="440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Story </a:t>
            </a:r>
            <a:endParaRPr lang="zh-TW" altLang="zh-TW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55975"/>
          </a:xfrm>
        </p:spPr>
        <p:txBody>
          <a:bodyPr/>
          <a:lstStyle/>
          <a:p>
            <a:r>
              <a:rPr lang="en-US" altLang="zh-TW" dirty="0"/>
              <a:t>20XX</a:t>
            </a:r>
            <a:r>
              <a:rPr lang="zh-TW" altLang="zh-TW" dirty="0"/>
              <a:t>年，某天不明生物的襲來，國家的軍隊在牠們面前，就像是螻蟻般渺小脆弱。最後不得已決定拿出秘密研發已久的機器人士兵，但是之前的工程師各做各的，每一個都很厲害但還不夠，必須為它們編出一套好的戰略，才能擊退不明生物。生為機器人工程師的你，必須要為這些機器人士兵小隊編組出程式，讓他們彼此合作，執行作戰來保護國家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04567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What is the game?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zh-TW" dirty="0"/>
              <a:t>玩家將扮演機器人工程師，編組出機器人士兵的作戰</a:t>
            </a:r>
            <a:r>
              <a:rPr lang="zh-TW" altLang="zh-TW" dirty="0" smtClean="0"/>
              <a:t>策略，</a:t>
            </a:r>
            <a:r>
              <a:rPr lang="zh-TW" altLang="zh-TW" dirty="0"/>
              <a:t>組合出各式各樣的戰術</a:t>
            </a:r>
            <a:r>
              <a:rPr lang="zh-TW" altLang="zh-TW" dirty="0" smtClean="0"/>
              <a:t>。</a:t>
            </a:r>
            <a:r>
              <a:rPr lang="zh-TW" altLang="en-US" dirty="0"/>
              <a:t>士兵</a:t>
            </a:r>
            <a:r>
              <a:rPr lang="zh-TW" altLang="zh-TW" dirty="0" smtClean="0"/>
              <a:t>會</a:t>
            </a:r>
            <a:r>
              <a:rPr lang="zh-TW" altLang="zh-TW" dirty="0"/>
              <a:t>依照排定的戰術執行作戰，互相搭配，互相扯後腿全由你決定。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7173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altLang="zh-TW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Gameplay </a:t>
            </a:r>
            <a:endParaRPr lang="zh-TW" altLang="zh-TW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zh-TW" dirty="0"/>
              <a:t>擬定戰術，使得角色能依照戰術輕易達到互相配合做出聯合攻擊。</a:t>
            </a:r>
          </a:p>
          <a:p>
            <a:r>
              <a:rPr lang="zh-TW" altLang="zh-TW" dirty="0"/>
              <a:t>在挑戰的過</a:t>
            </a:r>
            <a:r>
              <a:rPr lang="zh-TW" altLang="zh-TW" dirty="0" smtClean="0"/>
              <a:t>程中分析</a:t>
            </a:r>
            <a:r>
              <a:rPr lang="en-US" altLang="zh-TW" dirty="0"/>
              <a:t>Boss</a:t>
            </a:r>
            <a:r>
              <a:rPr lang="zh-TW" altLang="zh-TW" dirty="0"/>
              <a:t>的攻擊模式，之後進行我方策略的改進。</a:t>
            </a:r>
          </a:p>
          <a:p>
            <a:r>
              <a:rPr lang="zh-TW" altLang="zh-TW" dirty="0"/>
              <a:t>拿到較好的角色行為方塊，就能暴力碾壓較弱</a:t>
            </a:r>
            <a:r>
              <a:rPr lang="en-US" altLang="zh-TW" dirty="0"/>
              <a:t>Boss</a:t>
            </a:r>
            <a:r>
              <a:rPr lang="zh-TW" altLang="zh-TW" dirty="0"/>
              <a:t>。</a:t>
            </a:r>
          </a:p>
          <a:p>
            <a:r>
              <a:rPr lang="zh-TW" altLang="zh-TW" dirty="0"/>
              <a:t>可以很益智的玩，也可以</a:t>
            </a:r>
            <a:r>
              <a:rPr lang="zh-TW" altLang="zh-TW" dirty="0" smtClean="0"/>
              <a:t>很</a:t>
            </a:r>
            <a:r>
              <a:rPr lang="zh-TW" altLang="en-US" dirty="0"/>
              <a:t>暴力</a:t>
            </a:r>
            <a:r>
              <a:rPr lang="zh-TW" altLang="zh-TW" dirty="0" smtClean="0"/>
              <a:t>的</a:t>
            </a:r>
            <a:r>
              <a:rPr lang="zh-TW" altLang="zh-TW" dirty="0"/>
              <a:t>玩。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5741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Character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3820886" cy="4351338"/>
          </a:xfrm>
        </p:spPr>
        <p:txBody>
          <a:bodyPr>
            <a:normAutofit/>
          </a:bodyPr>
          <a:lstStyle/>
          <a:p>
            <a:r>
              <a:rPr lang="zh-TW" altLang="zh-TW" dirty="0"/>
              <a:t>機器人工程師</a:t>
            </a:r>
          </a:p>
          <a:p>
            <a:endParaRPr lang="en-US" altLang="zh-TW" dirty="0" smtClean="0"/>
          </a:p>
          <a:p>
            <a:endParaRPr lang="en-US" altLang="zh-TW" dirty="0"/>
          </a:p>
          <a:p>
            <a:r>
              <a:rPr lang="zh-TW" altLang="zh-TW" dirty="0" smtClean="0"/>
              <a:t>機器人</a:t>
            </a:r>
            <a:r>
              <a:rPr lang="zh-TW" altLang="zh-TW" dirty="0"/>
              <a:t>士兵</a:t>
            </a:r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r>
              <a:rPr lang="zh-TW" altLang="zh-TW" dirty="0" smtClean="0"/>
              <a:t>不明</a:t>
            </a:r>
            <a:r>
              <a:rPr lang="zh-TW" altLang="zh-TW" dirty="0"/>
              <a:t>生物</a:t>
            </a:r>
            <a:endParaRPr lang="zh-TW" altLang="en-US" dirty="0"/>
          </a:p>
        </p:txBody>
      </p:sp>
      <p:sp>
        <p:nvSpPr>
          <p:cNvPr id="12" name="圓角矩形 11"/>
          <p:cNvSpPr/>
          <p:nvPr/>
        </p:nvSpPr>
        <p:spPr>
          <a:xfrm>
            <a:off x="3831771" y="1285436"/>
            <a:ext cx="7611292" cy="11268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zh-TW" dirty="0"/>
              <a:t>年齡</a:t>
            </a:r>
            <a:r>
              <a:rPr lang="en-US" altLang="zh-TW" dirty="0"/>
              <a:t>: 21</a:t>
            </a:r>
            <a:r>
              <a:rPr lang="zh-TW" altLang="zh-TW" dirty="0"/>
              <a:t>歲</a:t>
            </a:r>
          </a:p>
          <a:p>
            <a:r>
              <a:rPr lang="zh-TW" altLang="zh-TW" dirty="0"/>
              <a:t>總重</a:t>
            </a:r>
            <a:r>
              <a:rPr lang="en-US" altLang="zh-TW" dirty="0"/>
              <a:t>: 63kg </a:t>
            </a:r>
            <a:endParaRPr lang="zh-TW" altLang="zh-TW" dirty="0"/>
          </a:p>
          <a:p>
            <a:r>
              <a:rPr lang="zh-TW" altLang="zh-TW" dirty="0"/>
              <a:t>高度</a:t>
            </a:r>
            <a:r>
              <a:rPr lang="en-US" altLang="zh-TW" dirty="0"/>
              <a:t>: 170cm </a:t>
            </a:r>
            <a:endParaRPr lang="zh-TW" altLang="zh-TW" dirty="0"/>
          </a:p>
          <a:p>
            <a:r>
              <a:rPr lang="zh-TW" altLang="zh-TW" dirty="0"/>
              <a:t>討厭寫程式的機器人工程師，為了生活下去只好繼續這份工作。</a:t>
            </a:r>
            <a:endParaRPr lang="zh-TW" altLang="en-US" dirty="0"/>
          </a:p>
        </p:txBody>
      </p:sp>
      <p:sp>
        <p:nvSpPr>
          <p:cNvPr id="13" name="圓角矩形 12"/>
          <p:cNvSpPr/>
          <p:nvPr/>
        </p:nvSpPr>
        <p:spPr>
          <a:xfrm>
            <a:off x="3831771" y="2611000"/>
            <a:ext cx="7611292" cy="18129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zh-TW" dirty="0"/>
              <a:t>系統開機</a:t>
            </a:r>
            <a:r>
              <a:rPr lang="en-US" altLang="zh-TW" dirty="0"/>
              <a:t>: 2</a:t>
            </a:r>
            <a:r>
              <a:rPr lang="zh-TW" altLang="zh-TW" dirty="0"/>
              <a:t>年前</a:t>
            </a:r>
          </a:p>
          <a:p>
            <a:r>
              <a:rPr lang="zh-TW" altLang="zh-TW" dirty="0"/>
              <a:t>總重</a:t>
            </a:r>
            <a:r>
              <a:rPr lang="en-US" altLang="zh-TW" dirty="0"/>
              <a:t>: 100kg </a:t>
            </a:r>
            <a:endParaRPr lang="zh-TW" altLang="zh-TW" dirty="0"/>
          </a:p>
          <a:p>
            <a:r>
              <a:rPr lang="zh-TW" altLang="zh-TW" dirty="0"/>
              <a:t>高度</a:t>
            </a:r>
            <a:r>
              <a:rPr lang="en-US" altLang="zh-TW" dirty="0"/>
              <a:t>: 170cm </a:t>
            </a:r>
            <a:endParaRPr lang="zh-TW" altLang="zh-TW" dirty="0"/>
          </a:p>
          <a:p>
            <a:r>
              <a:rPr lang="zh-TW" altLang="zh-TW" dirty="0"/>
              <a:t>由國家秘密研發的萬能機器人，所有的零件都是最頂級的，讓它可以執行所有任務，原本的計畫是要將其量產，所以所有的功能變得可以透過第三方開發模組進行操作。現階段只做出了幾台，還未開始量產。</a:t>
            </a:r>
            <a:endParaRPr lang="zh-TW" altLang="en-US" dirty="0"/>
          </a:p>
        </p:txBody>
      </p:sp>
      <p:sp>
        <p:nvSpPr>
          <p:cNvPr id="14" name="圓角矩形 13"/>
          <p:cNvSpPr/>
          <p:nvPr/>
        </p:nvSpPr>
        <p:spPr>
          <a:xfrm>
            <a:off x="3823061" y="4622681"/>
            <a:ext cx="7620001" cy="2010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zh-TW" dirty="0"/>
              <a:t>第一隻發現</a:t>
            </a:r>
            <a:r>
              <a:rPr lang="en-US" altLang="zh-TW" dirty="0"/>
              <a:t>: 3</a:t>
            </a:r>
            <a:r>
              <a:rPr lang="zh-TW" altLang="zh-TW" dirty="0"/>
              <a:t>年前</a:t>
            </a:r>
          </a:p>
          <a:p>
            <a:r>
              <a:rPr lang="zh-TW" altLang="zh-TW" dirty="0"/>
              <a:t>總重</a:t>
            </a:r>
            <a:r>
              <a:rPr lang="en-US" altLang="zh-TW" dirty="0"/>
              <a:t>: ???kg </a:t>
            </a:r>
            <a:endParaRPr lang="zh-TW" altLang="zh-TW" dirty="0"/>
          </a:p>
          <a:p>
            <a:r>
              <a:rPr lang="zh-TW" altLang="zh-TW" dirty="0"/>
              <a:t>高度</a:t>
            </a:r>
            <a:r>
              <a:rPr lang="en-US" altLang="zh-TW" dirty="0"/>
              <a:t>: ???cm </a:t>
            </a:r>
            <a:endParaRPr lang="zh-TW" altLang="zh-TW" dirty="0"/>
          </a:p>
          <a:p>
            <a:r>
              <a:rPr lang="zh-TW" altLang="zh-TW" dirty="0"/>
              <a:t>來歷不明的生物，襲擊人類的理由也不明，看起來長得都一模一樣，可是每隻的思考模式似乎不盡相同。</a:t>
            </a:r>
          </a:p>
          <a:p>
            <a:r>
              <a:rPr lang="zh-TW" altLang="zh-TW" dirty="0"/>
              <a:t>活動能量的核心，都是一顆行為方塊，這是目前掌握的唯一線索。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5812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715</Words>
  <Application>Microsoft Office PowerPoint</Application>
  <PresentationFormat>寬螢幕</PresentationFormat>
  <Paragraphs>79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2" baseType="lpstr">
      <vt:lpstr>新細明體</vt:lpstr>
      <vt:lpstr>Arial</vt:lpstr>
      <vt:lpstr>Calibri</vt:lpstr>
      <vt:lpstr>Calibri Light</vt:lpstr>
      <vt:lpstr>Office 佈景主題</vt:lpstr>
      <vt:lpstr>Cobot GDD</vt:lpstr>
      <vt:lpstr>Why create this game?</vt:lpstr>
      <vt:lpstr>Game Goals </vt:lpstr>
      <vt:lpstr>What is the target audience?  </vt:lpstr>
      <vt:lpstr>So……</vt:lpstr>
      <vt:lpstr>Story </vt:lpstr>
      <vt:lpstr>What is the game? </vt:lpstr>
      <vt:lpstr>Gameplay </vt:lpstr>
      <vt:lpstr>Character</vt:lpstr>
      <vt:lpstr>行為方塊</vt:lpstr>
      <vt:lpstr>So……</vt:lpstr>
      <vt:lpstr>User Interface</vt:lpstr>
      <vt:lpstr>戰鬥前</vt:lpstr>
      <vt:lpstr>戰鬥中</vt:lpstr>
      <vt:lpstr>戰鬥後</vt:lpstr>
      <vt:lpstr>Development Schedule</vt:lpstr>
      <vt:lpstr>風險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jimmy</dc:creator>
  <cp:lastModifiedBy>Jimmy</cp:lastModifiedBy>
  <cp:revision>30</cp:revision>
  <dcterms:created xsi:type="dcterms:W3CDTF">2016-12-11T05:47:52Z</dcterms:created>
  <dcterms:modified xsi:type="dcterms:W3CDTF">2016-12-13T09:15:51Z</dcterms:modified>
</cp:coreProperties>
</file>

<file path=docProps/thumbnail.jpeg>
</file>